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94694" autoAdjust="0"/>
  </p:normalViewPr>
  <p:slideViewPr>
    <p:cSldViewPr snapToGrid="0" snapToObjects="1" showGuides="1">
      <p:cViewPr varScale="1">
        <p:scale>
          <a:sx n="20" d="100"/>
          <a:sy n="20" d="100"/>
        </p:scale>
        <p:origin x="1356" y="140"/>
      </p:cViewPr>
      <p:guideLst>
        <p:guide orient="horz" pos="3318"/>
        <p:guide orient="horz" pos="288"/>
        <p:guide orient="horz" pos="20160"/>
        <p:guide orient="horz"/>
        <p:guide pos="581"/>
        <p:guide pos="27069"/>
        <p:guide pos="281"/>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617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66" name="Table 65">
            <a:extLst>
              <a:ext uri="{FF2B5EF4-FFF2-40B4-BE49-F238E27FC236}">
                <a16:creationId xmlns:a16="http://schemas.microsoft.com/office/drawing/2014/main" id="{76A3035E-71B1-1640-B420-D98F0A833870}"/>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26822A6E-BF9E-4424-B03A-69B60E0F831F}"/>
              </a:ext>
            </a:extLst>
          </p:cNvPr>
          <p:cNvGraphicFramePr>
            <a:graphicFrameLocks noGrp="1"/>
          </p:cNvGraphicFramePr>
          <p:nvPr userDrawn="1">
            <p:extLst>
              <p:ext uri="{D42A27DB-BD31-4B8C-83A1-F6EECF244321}">
                <p14:modId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83758245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82628" y="5392017"/>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386BF4CF-00EE-1C48-A30C-22D5BB1910E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1B3C8F6-0FB7-49C8-BA8E-2A8434F33666}"/>
              </a:ext>
            </a:extLst>
          </p:cNvPr>
          <p:cNvGraphicFramePr>
            <a:graphicFrameLocks noGrp="1"/>
          </p:cNvGraphicFramePr>
          <p:nvPr userDrawn="1">
            <p:extLst>
              <p:ext uri="{D42A27DB-BD31-4B8C-83A1-F6EECF244321}">
                <p14:modId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5" name="Rounded Rectangle 34"/>
          <p:cNvSpPr/>
          <p:nvPr userDrawn="1"/>
        </p:nvSpPr>
        <p:spPr>
          <a:xfrm>
            <a:off x="789907" y="5392017"/>
            <a:ext cx="4217015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F81CA8CE-59DF-4841-8B47-D59A40CA747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07733046-A143-41AE-9668-823EBDF22EAA}"/>
              </a:ext>
            </a:extLst>
          </p:cNvPr>
          <p:cNvGraphicFramePr>
            <a:graphicFrameLocks noGrp="1"/>
          </p:cNvGraphicFramePr>
          <p:nvPr userDrawn="1">
            <p:extLst>
              <p:ext uri="{D42A27DB-BD31-4B8C-83A1-F6EECF244321}">
                <p14:modId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1084-C71A-0D70-FD41-C91068640E4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EB24F1C-3292-8E85-F465-BEB504038F7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3A3B4D1-D64E-917F-88C4-31A8C98D60A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D713C0E-E868-D5EB-E7AE-8BC1B2CAEE0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923E2CA4-F7F0-ED5A-74A8-2FB8F2978C91}"/>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DAB09EC-819E-FADA-4A00-E7984CE8BB2E}"/>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E63FB1F1-CC5B-A8CD-F558-EC6AD529203B}"/>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3D75E82-7339-0976-2103-BC9641B33A9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9413A49-2A7C-9C75-A7F7-1FBD0324F3FF}"/>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5C47B0B-03DC-12F6-973E-961C056DDC4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2542FA6-FE8F-39D8-7E85-57ADEF751E8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8E45372-8A62-80DD-0107-EC7468F3CE33}"/>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EE27428-237F-AB1F-1E15-6B8CB6D2F1C9}"/>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9F5D8C7-2750-2DB3-7A38-1744609FCAE1}"/>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26AA3C6E-EA64-4946-6F5A-E7D7655FF48B}"/>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471C550-1586-C303-D090-275C468E2B23}"/>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2BFF52D2-CEDB-A11D-C677-490A35F6E38F}"/>
              </a:ext>
            </a:extLst>
          </p:cNvPr>
          <p:cNvSpPr>
            <a:spLocks noGrp="1"/>
          </p:cNvSpPr>
          <p:nvPr>
            <p:ph type="body" sz="quarter" idx="153"/>
          </p:nvPr>
        </p:nvSpPr>
        <p:spPr/>
        <p:txBody>
          <a:bodyPr/>
          <a:lstStyle/>
          <a:p>
            <a:endParaRPr lang="en-US"/>
          </a:p>
        </p:txBody>
      </p:sp>
      <p:pic>
        <p:nvPicPr>
          <p:cNvPr id="20" name="Picture 19">
            <a:extLst>
              <a:ext uri="{FF2B5EF4-FFF2-40B4-BE49-F238E27FC236}">
                <a16:creationId xmlns:a16="http://schemas.microsoft.com/office/drawing/2014/main" id="{F7106147-5520-F50F-E045-48E983AA0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313" y="689235"/>
            <a:ext cx="3767602" cy="3767602"/>
          </a:xfrm>
          <a:prstGeom prst="rect">
            <a:avLst/>
          </a:prstGeom>
        </p:spPr>
      </p:pic>
      <p:sp>
        <p:nvSpPr>
          <p:cNvPr id="19" name="TextBox 18">
            <a:extLst>
              <a:ext uri="{FF2B5EF4-FFF2-40B4-BE49-F238E27FC236}">
                <a16:creationId xmlns:a16="http://schemas.microsoft.com/office/drawing/2014/main" id="{FA085ADF-B461-A9CD-61B9-8EA25ED27EDC}"/>
              </a:ext>
            </a:extLst>
          </p:cNvPr>
          <p:cNvSpPr txBox="1"/>
          <p:nvPr/>
        </p:nvSpPr>
        <p:spPr>
          <a:xfrm>
            <a:off x="39613114" y="1144969"/>
            <a:ext cx="2743200" cy="2308324"/>
          </a:xfrm>
          <a:prstGeom prst="rect">
            <a:avLst/>
          </a:prstGeom>
          <a:noFill/>
          <a:ln>
            <a:solidFill>
              <a:schemeClr val="tx1"/>
            </a:solidFill>
          </a:ln>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algn="ctr"/>
            <a:r>
              <a:rPr lang="en-US" sz="3600" b="1" dirty="0">
                <a:latin typeface="Times New Roman" panose="02020603050405020304" pitchFamily="18" charset="0"/>
                <a:cs typeface="Times New Roman" panose="02020603050405020304" pitchFamily="18" charset="0"/>
              </a:rPr>
              <a:t>INSERT YOUR LOGO HERE</a:t>
            </a:r>
          </a:p>
        </p:txBody>
      </p:sp>
    </p:spTree>
    <p:extLst>
      <p:ext uri="{BB962C8B-B14F-4D97-AF65-F5344CB8AC3E}">
        <p14:creationId xmlns:p14="http://schemas.microsoft.com/office/powerpoint/2010/main" val="1343797804"/>
      </p:ext>
    </p:extLst>
  </p:cSld>
  <p:clrMapOvr>
    <a:masterClrMapping/>
  </p:clrMapOvr>
</p:sld>
</file>

<file path=ppt/theme/theme1.xml><?xml version="1.0" encoding="utf-8"?>
<a:theme xmlns:a="http://schemas.openxmlformats.org/drawingml/2006/main" name="36x48-Template-Newfiel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 4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1365</TotalTime>
  <Words>4</Words>
  <Application>Microsoft Office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36x48-Template-Newfield</vt:lpstr>
      <vt:lpstr>Without Quick Guides - 4 Columns</vt:lpstr>
      <vt:lpstr>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Pate, Kaleigh</cp:lastModifiedBy>
  <cp:revision>80</cp:revision>
  <dcterms:created xsi:type="dcterms:W3CDTF">2012-02-03T19:11:35Z</dcterms:created>
  <dcterms:modified xsi:type="dcterms:W3CDTF">2025-01-07T14:57:11Z</dcterms:modified>
</cp:coreProperties>
</file>