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40" userDrawn="1">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558" autoAdjust="0"/>
  </p:normalViewPr>
  <p:slideViewPr>
    <p:cSldViewPr snapToGrid="0" snapToObjects="1" showGuides="1">
      <p:cViewPr varScale="1">
        <p:scale>
          <a:sx n="20" d="100"/>
          <a:sy n="20" d="100"/>
        </p:scale>
        <p:origin x="1420" y="220"/>
      </p:cViewPr>
      <p:guideLst>
        <p:guide orient="horz" pos="3318"/>
        <p:guide orient="horz" pos="240"/>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829841"/>
            <a:ext cx="10056813"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000109"/>
            <a:ext cx="10048875" cy="615545"/>
          </a:xfrm>
          <a:prstGeom prst="rect">
            <a:avLst/>
          </a:prstGeom>
          <a:solidFill>
            <a:schemeClr val="accent5">
              <a:lumMod val="50000"/>
            </a:schemeClr>
          </a:solidFill>
        </p:spPr>
        <p:txBody>
          <a:bodyPr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663873"/>
            <a:ext cx="10050462"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5829841"/>
            <a:ext cx="10048874"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000109"/>
            <a:ext cx="10048875" cy="615545"/>
          </a:xfrm>
          <a:prstGeom prst="rect">
            <a:avLst/>
          </a:prstGeom>
          <a:solidFill>
            <a:schemeClr val="accent5">
              <a:lumMod val="50000"/>
            </a:schemeClr>
          </a:solidFill>
        </p:spPr>
        <p:txBody>
          <a:bodyPr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5829841"/>
            <a:ext cx="10048874"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000109"/>
            <a:ext cx="10058400" cy="615545"/>
          </a:xfrm>
          <a:prstGeom prst="rect">
            <a:avLst/>
          </a:prstGeom>
          <a:solidFill>
            <a:schemeClr val="accent5">
              <a:lumMod val="50000"/>
            </a:schemeClr>
          </a:solidFill>
        </p:spPr>
        <p:txBody>
          <a:bodyPr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000109"/>
            <a:ext cx="10047018"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5829841"/>
            <a:ext cx="10047018"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3724098"/>
            <a:ext cx="10047018"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4462762"/>
            <a:ext cx="10052050"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130761"/>
            <a:ext cx="10047018"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5884806"/>
            <a:ext cx="10052050"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402912"/>
            <a:ext cx="10056813"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2505788"/>
            <a:ext cx="31998968" cy="523220"/>
          </a:xfrm>
          <a:prstGeom prst="rect">
            <a:avLst/>
          </a:prstGeom>
        </p:spPr>
        <p:txBody>
          <a:bodyPr anchor="t" anchorCtr="0">
            <a:spAutoFit/>
          </a:bodyPr>
          <a:lstStyle>
            <a:lvl1pPr marL="0" indent="0" algn="ctr">
              <a:buFontTx/>
              <a:buNone/>
              <a:defRPr sz="2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562745"/>
            <a:ext cx="31998968" cy="769441"/>
          </a:xfrm>
          <a:prstGeom prst="rect">
            <a:avLst/>
          </a:prstGeom>
        </p:spPr>
        <p:txBody>
          <a:bodyPr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923330"/>
          </a:xfrm>
          <a:prstGeom prst="rect">
            <a:avLst/>
          </a:prstGeom>
        </p:spPr>
        <p:txBody>
          <a:bodyPr anchor="t" anchorCtr="0">
            <a:spAutoFit/>
          </a:bodyPr>
          <a:lstStyle>
            <a:lvl1pPr marL="0" indent="0" algn="ctr">
              <a:buFontTx/>
              <a:buNone/>
              <a:defRPr sz="54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4703D5-BF2F-DF41-7EEE-50B26CAB4433}"/>
              </a:ext>
            </a:extLst>
          </p:cNvPr>
          <p:cNvSpPr/>
          <p:nvPr userDrawn="1"/>
        </p:nvSpPr>
        <p:spPr>
          <a:xfrm>
            <a:off x="0" y="32077025"/>
            <a:ext cx="43891200" cy="91329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652905" y="32351882"/>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6" name="Group 5">
            <a:extLst>
              <a:ext uri="{FF2B5EF4-FFF2-40B4-BE49-F238E27FC236}">
                <a16:creationId xmlns:a16="http://schemas.microsoft.com/office/drawing/2014/main" id="{E5ED0136-E6E9-E340-DCD6-5053BABFBFE4}"/>
              </a:ext>
            </a:extLst>
          </p:cNvPr>
          <p:cNvGrpSpPr/>
          <p:nvPr userDrawn="1"/>
        </p:nvGrpSpPr>
        <p:grpSpPr>
          <a:xfrm>
            <a:off x="0" y="14098"/>
            <a:ext cx="43891200" cy="4314166"/>
            <a:chOff x="0" y="-1"/>
            <a:chExt cx="12192000" cy="1219223"/>
          </a:xfrm>
        </p:grpSpPr>
        <p:sp>
          <p:nvSpPr>
            <p:cNvPr id="7" name="Document 6">
              <a:extLst>
                <a:ext uri="{FF2B5EF4-FFF2-40B4-BE49-F238E27FC236}">
                  <a16:creationId xmlns:a16="http://schemas.microsoft.com/office/drawing/2014/main" id="{F27200FE-D213-3004-DA26-3B8202A2AB23}"/>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BB4B2C32-5D48-98BC-A030-3CCE7D871E0A}"/>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2" name="Table 11">
            <a:extLst>
              <a:ext uri="{FF2B5EF4-FFF2-40B4-BE49-F238E27FC236}">
                <a16:creationId xmlns:a16="http://schemas.microsoft.com/office/drawing/2014/main" id="{9631A715-ABDD-C916-FF3F-590B3A828BD8}"/>
              </a:ext>
            </a:extLst>
          </p:cNvPr>
          <p:cNvGraphicFramePr>
            <a:graphicFrameLocks noGrp="1"/>
          </p:cNvGraphicFramePr>
          <p:nvPr userDrawn="1">
            <p:extLst>
              <p:ext uri="{D42A27DB-BD31-4B8C-83A1-F6EECF244321}">
                <p14:modId xmlns:p14="http://schemas.microsoft.com/office/powerpoint/2010/main" val="428177025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72BD4B14-1893-B4DB-61A1-412ACC2BFADA}"/>
              </a:ext>
            </a:extLst>
          </p:cNvPr>
          <p:cNvGraphicFramePr>
            <a:graphicFrameLocks noGrp="1"/>
          </p:cNvGraphicFramePr>
          <p:nvPr userDrawn="1">
            <p:extLst>
              <p:ext uri="{D42A27DB-BD31-4B8C-83A1-F6EECF244321}">
                <p14:modId xmlns:p14="http://schemas.microsoft.com/office/powerpoint/2010/main" val="100757460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9B15A-A5D0-CCF3-5253-13C72B1D5BE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BF601BF-2A5B-5C56-BF98-D57CC5FA7615}"/>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FA128F3-6A57-DD54-BC55-ABC7987AB417}"/>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7E17A497-46C1-B833-4D36-ADCA71D86349}"/>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6585B3EA-B18E-7FC2-B2CD-2D7E02CF97EB}"/>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4F5BE437-9F0D-82A7-FBFB-D2DBD5108729}"/>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194151B7-6ED8-F2C6-FE53-92BB5AE7F145}"/>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109607D9-8986-46BB-4981-8DFFD1929625}"/>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BD8D252B-839A-3EC0-1EEA-A62A153F85EC}"/>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13725BF2-9AE2-7633-0FAE-711AAE057EFC}"/>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14C41E60-197E-8E8D-43FF-35936D78FF38}"/>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0F6D87B7-C12A-12F9-A946-B5E4656EE02D}"/>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09D2277D-0005-E662-D92E-2AF719434B25}"/>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AD1D784A-4141-28D6-4A5F-930A6B66176C}"/>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0AD2DAE7-5392-D4F6-09BD-CBD3734582B2}"/>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AAE1D3A5-28F2-B404-D4C7-47EB988D933E}"/>
              </a:ext>
            </a:extLst>
          </p:cNvPr>
          <p:cNvSpPr>
            <a:spLocks noGrp="1"/>
          </p:cNvSpPr>
          <p:nvPr>
            <p:ph type="body" sz="quarter" idx="151"/>
          </p:nvPr>
        </p:nvSpPr>
        <p:spPr/>
        <p:txBody>
          <a:bodyPr/>
          <a:lstStyle/>
          <a:p>
            <a:endParaRPr lang="en-US" dirty="0"/>
          </a:p>
        </p:txBody>
      </p:sp>
      <p:sp>
        <p:nvSpPr>
          <p:cNvPr id="18" name="Text Placeholder 17">
            <a:extLst>
              <a:ext uri="{FF2B5EF4-FFF2-40B4-BE49-F238E27FC236}">
                <a16:creationId xmlns:a16="http://schemas.microsoft.com/office/drawing/2014/main" id="{12CD0C50-C7FD-6047-8A81-F714D190A0F7}"/>
              </a:ext>
            </a:extLst>
          </p:cNvPr>
          <p:cNvSpPr>
            <a:spLocks noGrp="1"/>
          </p:cNvSpPr>
          <p:nvPr>
            <p:ph type="body" sz="quarter" idx="153"/>
          </p:nvPr>
        </p:nvSpPr>
        <p:spPr/>
        <p:txBody>
          <a:bodyPr/>
          <a:lstStyle/>
          <a:p>
            <a:endParaRPr lang="en-US"/>
          </a:p>
        </p:txBody>
      </p:sp>
      <p:pic>
        <p:nvPicPr>
          <p:cNvPr id="20" name="Picture 19" descr="A logo of a globe with icons around it&#10;&#10;Description automatically generated">
            <a:extLst>
              <a:ext uri="{FF2B5EF4-FFF2-40B4-BE49-F238E27FC236}">
                <a16:creationId xmlns:a16="http://schemas.microsoft.com/office/drawing/2014/main" id="{5277F047-40E2-99C8-DE13-BFF937227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725" y="365966"/>
            <a:ext cx="3048264" cy="3048264"/>
          </a:xfrm>
          <a:prstGeom prst="rect">
            <a:avLst/>
          </a:prstGeom>
        </p:spPr>
      </p:pic>
      <p:sp>
        <p:nvSpPr>
          <p:cNvPr id="19" name="TextBox 18">
            <a:extLst>
              <a:ext uri="{FF2B5EF4-FFF2-40B4-BE49-F238E27FC236}">
                <a16:creationId xmlns:a16="http://schemas.microsoft.com/office/drawing/2014/main" id="{FA085ADF-B461-A9CD-61B9-8EA25ED27EDC}"/>
              </a:ext>
            </a:extLst>
          </p:cNvPr>
          <p:cNvSpPr txBox="1"/>
          <p:nvPr/>
        </p:nvSpPr>
        <p:spPr>
          <a:xfrm>
            <a:off x="40233600" y="465813"/>
            <a:ext cx="2743200" cy="2308324"/>
          </a:xfrm>
          <a:prstGeom prst="rect">
            <a:avLst/>
          </a:prstGeom>
          <a:noFill/>
          <a:ln>
            <a:solidFill>
              <a:schemeClr val="bg1"/>
            </a:solidFill>
          </a:ln>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INSERT YOUR LOGO HERE</a:t>
            </a:r>
          </a:p>
        </p:txBody>
      </p:sp>
    </p:spTree>
    <p:extLst>
      <p:ext uri="{BB962C8B-B14F-4D97-AF65-F5344CB8AC3E}">
        <p14:creationId xmlns:p14="http://schemas.microsoft.com/office/powerpoint/2010/main" val="358771719"/>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1191</TotalTime>
  <Words>4</Words>
  <Application>Microsoft Office PowerPoint</Application>
  <PresentationFormat>Custom</PresentationFormat>
  <Paragraphs>1</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Pate, Kaleigh</cp:lastModifiedBy>
  <cp:revision>68</cp:revision>
  <dcterms:created xsi:type="dcterms:W3CDTF">2012-02-03T19:11:35Z</dcterms:created>
  <dcterms:modified xsi:type="dcterms:W3CDTF">2025-01-07T14:56:36Z</dcterms:modified>
  <cp:category>Research poster templates</cp:category>
</cp:coreProperties>
</file>